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5" r:id="rId6"/>
    <p:sldId id="261" r:id="rId7"/>
    <p:sldId id="262" r:id="rId8"/>
    <p:sldId id="263" r:id="rId9"/>
    <p:sldId id="264" r:id="rId10"/>
  </p:sldIdLst>
  <p:sldSz cx="11337925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4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0345" y="1272011"/>
            <a:ext cx="9637236" cy="2705947"/>
          </a:xfrm>
        </p:spPr>
        <p:txBody>
          <a:bodyPr anchor="b"/>
          <a:lstStyle>
            <a:lvl1pPr algn="ctr">
              <a:defRPr sz="6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17241" y="4082310"/>
            <a:ext cx="8503444" cy="1876530"/>
          </a:xfrm>
        </p:spPr>
        <p:txBody>
          <a:bodyPr/>
          <a:lstStyle>
            <a:lvl1pPr marL="0" indent="0" algn="ctr">
              <a:buNone/>
              <a:defRPr sz="2720"/>
            </a:lvl1pPr>
            <a:lvl2pPr marL="518145" indent="0" algn="ctr">
              <a:buNone/>
              <a:defRPr sz="2267"/>
            </a:lvl2pPr>
            <a:lvl3pPr marL="1036290" indent="0" algn="ctr">
              <a:buNone/>
              <a:defRPr sz="2040"/>
            </a:lvl3pPr>
            <a:lvl4pPr marL="1554434" indent="0" algn="ctr">
              <a:buNone/>
              <a:defRPr sz="1813"/>
            </a:lvl4pPr>
            <a:lvl5pPr marL="2072579" indent="0" algn="ctr">
              <a:buNone/>
              <a:defRPr sz="1813"/>
            </a:lvl5pPr>
            <a:lvl6pPr marL="2590724" indent="0" algn="ctr">
              <a:buNone/>
              <a:defRPr sz="1813"/>
            </a:lvl6pPr>
            <a:lvl7pPr marL="3108869" indent="0" algn="ctr">
              <a:buNone/>
              <a:defRPr sz="1813"/>
            </a:lvl7pPr>
            <a:lvl8pPr marL="3627013" indent="0" algn="ctr">
              <a:buNone/>
              <a:defRPr sz="1813"/>
            </a:lvl8pPr>
            <a:lvl9pPr marL="4145158" indent="0" algn="ctr">
              <a:buNone/>
              <a:defRPr sz="181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445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030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13703" y="413808"/>
            <a:ext cx="2444740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9483" y="413808"/>
            <a:ext cx="7192496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150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407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578" y="1937705"/>
            <a:ext cx="9778960" cy="3233102"/>
          </a:xfrm>
        </p:spPr>
        <p:txBody>
          <a:bodyPr anchor="b"/>
          <a:lstStyle>
            <a:lvl1pPr>
              <a:defRPr sz="6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3578" y="5201393"/>
            <a:ext cx="9778960" cy="1700212"/>
          </a:xfrm>
        </p:spPr>
        <p:txBody>
          <a:bodyPr/>
          <a:lstStyle>
            <a:lvl1pPr marL="0" indent="0">
              <a:buNone/>
              <a:defRPr sz="2720">
                <a:solidFill>
                  <a:schemeClr val="tx1"/>
                </a:solidFill>
              </a:defRPr>
            </a:lvl1pPr>
            <a:lvl2pPr marL="518145" indent="0">
              <a:buNone/>
              <a:defRPr sz="2267">
                <a:solidFill>
                  <a:schemeClr val="tx1">
                    <a:tint val="75000"/>
                  </a:schemeClr>
                </a:solidFill>
              </a:defRPr>
            </a:lvl2pPr>
            <a:lvl3pPr marL="1036290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3pPr>
            <a:lvl4pPr marL="155443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4pPr>
            <a:lvl5pPr marL="207257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5pPr>
            <a:lvl6pPr marL="2590724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6pPr>
            <a:lvl7pPr marL="3108869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7pPr>
            <a:lvl8pPr marL="3627013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8pPr>
            <a:lvl9pPr marL="4145158" indent="0">
              <a:buNone/>
              <a:defRPr sz="181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15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9482" y="2069042"/>
            <a:ext cx="4818618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39825" y="2069042"/>
            <a:ext cx="4818618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95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0959" y="413810"/>
            <a:ext cx="977896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0960" y="1905318"/>
            <a:ext cx="4796473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0960" y="2839085"/>
            <a:ext cx="4796473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39825" y="1905318"/>
            <a:ext cx="4820095" cy="933767"/>
          </a:xfrm>
        </p:spPr>
        <p:txBody>
          <a:bodyPr anchor="b"/>
          <a:lstStyle>
            <a:lvl1pPr marL="0" indent="0">
              <a:buNone/>
              <a:defRPr sz="2720" b="1"/>
            </a:lvl1pPr>
            <a:lvl2pPr marL="518145" indent="0">
              <a:buNone/>
              <a:defRPr sz="2267" b="1"/>
            </a:lvl2pPr>
            <a:lvl3pPr marL="1036290" indent="0">
              <a:buNone/>
              <a:defRPr sz="2040" b="1"/>
            </a:lvl3pPr>
            <a:lvl4pPr marL="1554434" indent="0">
              <a:buNone/>
              <a:defRPr sz="1813" b="1"/>
            </a:lvl4pPr>
            <a:lvl5pPr marL="2072579" indent="0">
              <a:buNone/>
              <a:defRPr sz="1813" b="1"/>
            </a:lvl5pPr>
            <a:lvl6pPr marL="2590724" indent="0">
              <a:buNone/>
              <a:defRPr sz="1813" b="1"/>
            </a:lvl6pPr>
            <a:lvl7pPr marL="3108869" indent="0">
              <a:buNone/>
              <a:defRPr sz="1813" b="1"/>
            </a:lvl7pPr>
            <a:lvl8pPr marL="3627013" indent="0">
              <a:buNone/>
              <a:defRPr sz="1813" b="1"/>
            </a:lvl8pPr>
            <a:lvl9pPr marL="4145158" indent="0">
              <a:buNone/>
              <a:defRPr sz="181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39825" y="2839085"/>
            <a:ext cx="4820095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967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40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219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0959" y="518160"/>
            <a:ext cx="3656776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0095" y="1119083"/>
            <a:ext cx="5739825" cy="5523442"/>
          </a:xfrm>
        </p:spPr>
        <p:txBody>
          <a:bodyPr/>
          <a:lstStyle>
            <a:lvl1pPr>
              <a:defRPr sz="3627"/>
            </a:lvl1pPr>
            <a:lvl2pPr>
              <a:defRPr sz="3173"/>
            </a:lvl2pPr>
            <a:lvl3pPr>
              <a:defRPr sz="2720"/>
            </a:lvl3pPr>
            <a:lvl4pPr>
              <a:defRPr sz="2267"/>
            </a:lvl4pPr>
            <a:lvl5pPr>
              <a:defRPr sz="2267"/>
            </a:lvl5pPr>
            <a:lvl6pPr>
              <a:defRPr sz="2267"/>
            </a:lvl6pPr>
            <a:lvl7pPr>
              <a:defRPr sz="2267"/>
            </a:lvl7pPr>
            <a:lvl8pPr>
              <a:defRPr sz="2267"/>
            </a:lvl8pPr>
            <a:lvl9pPr>
              <a:defRPr sz="22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0959" y="2331720"/>
            <a:ext cx="3656776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5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0959" y="518160"/>
            <a:ext cx="3656776" cy="1813560"/>
          </a:xfrm>
        </p:spPr>
        <p:txBody>
          <a:bodyPr anchor="b"/>
          <a:lstStyle>
            <a:lvl1pPr>
              <a:defRPr sz="36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20095" y="1119083"/>
            <a:ext cx="5739825" cy="5523442"/>
          </a:xfrm>
        </p:spPr>
        <p:txBody>
          <a:bodyPr anchor="t"/>
          <a:lstStyle>
            <a:lvl1pPr marL="0" indent="0">
              <a:buNone/>
              <a:defRPr sz="3627"/>
            </a:lvl1pPr>
            <a:lvl2pPr marL="518145" indent="0">
              <a:buNone/>
              <a:defRPr sz="3173"/>
            </a:lvl2pPr>
            <a:lvl3pPr marL="1036290" indent="0">
              <a:buNone/>
              <a:defRPr sz="2720"/>
            </a:lvl3pPr>
            <a:lvl4pPr marL="1554434" indent="0">
              <a:buNone/>
              <a:defRPr sz="2267"/>
            </a:lvl4pPr>
            <a:lvl5pPr marL="2072579" indent="0">
              <a:buNone/>
              <a:defRPr sz="2267"/>
            </a:lvl5pPr>
            <a:lvl6pPr marL="2590724" indent="0">
              <a:buNone/>
              <a:defRPr sz="2267"/>
            </a:lvl6pPr>
            <a:lvl7pPr marL="3108869" indent="0">
              <a:buNone/>
              <a:defRPr sz="2267"/>
            </a:lvl7pPr>
            <a:lvl8pPr marL="3627013" indent="0">
              <a:buNone/>
              <a:defRPr sz="2267"/>
            </a:lvl8pPr>
            <a:lvl9pPr marL="4145158" indent="0">
              <a:buNone/>
              <a:defRPr sz="22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0959" y="2331720"/>
            <a:ext cx="3656776" cy="4319800"/>
          </a:xfrm>
        </p:spPr>
        <p:txBody>
          <a:bodyPr/>
          <a:lstStyle>
            <a:lvl1pPr marL="0" indent="0">
              <a:buNone/>
              <a:defRPr sz="1813"/>
            </a:lvl1pPr>
            <a:lvl2pPr marL="518145" indent="0">
              <a:buNone/>
              <a:defRPr sz="1587"/>
            </a:lvl2pPr>
            <a:lvl3pPr marL="1036290" indent="0">
              <a:buNone/>
              <a:defRPr sz="1360"/>
            </a:lvl3pPr>
            <a:lvl4pPr marL="1554434" indent="0">
              <a:buNone/>
              <a:defRPr sz="1133"/>
            </a:lvl4pPr>
            <a:lvl5pPr marL="2072579" indent="0">
              <a:buNone/>
              <a:defRPr sz="1133"/>
            </a:lvl5pPr>
            <a:lvl6pPr marL="2590724" indent="0">
              <a:buNone/>
              <a:defRPr sz="1133"/>
            </a:lvl6pPr>
            <a:lvl7pPr marL="3108869" indent="0">
              <a:buNone/>
              <a:defRPr sz="1133"/>
            </a:lvl7pPr>
            <a:lvl8pPr marL="3627013" indent="0">
              <a:buNone/>
              <a:defRPr sz="1133"/>
            </a:lvl8pPr>
            <a:lvl9pPr marL="4145158" indent="0">
              <a:buNone/>
              <a:defRPr sz="1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820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9483" y="413810"/>
            <a:ext cx="977896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83" y="2069042"/>
            <a:ext cx="977896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9482" y="7203865"/>
            <a:ext cx="2551033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38567-7556-47B7-A23B-9F4081A67B2E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55688" y="7203865"/>
            <a:ext cx="382655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7410" y="7203865"/>
            <a:ext cx="2551033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D0891-50B0-45DC-BFBA-3748583C6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6692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36290" rtl="0" eaLnBrk="1" latinLnBrk="0" hangingPunct="1">
        <a:lnSpc>
          <a:spcPct val="90000"/>
        </a:lnSpc>
        <a:spcBef>
          <a:spcPct val="0"/>
        </a:spcBef>
        <a:buNone/>
        <a:defRPr sz="49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9072" indent="-259072" algn="l" defTabSz="103629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Char char="•"/>
        <a:defRPr sz="3173" kern="1200">
          <a:solidFill>
            <a:schemeClr val="tx1"/>
          </a:solidFill>
          <a:latin typeface="+mn-lt"/>
          <a:ea typeface="+mn-ea"/>
          <a:cs typeface="+mn-cs"/>
        </a:defRPr>
      </a:lvl1pPr>
      <a:lvl2pPr marL="77721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720" kern="1200">
          <a:solidFill>
            <a:schemeClr val="tx1"/>
          </a:solidFill>
          <a:latin typeface="+mn-lt"/>
          <a:ea typeface="+mn-ea"/>
          <a:cs typeface="+mn-cs"/>
        </a:defRPr>
      </a:lvl2pPr>
      <a:lvl3pPr marL="1295362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267" kern="1200">
          <a:solidFill>
            <a:schemeClr val="tx1"/>
          </a:solidFill>
          <a:latin typeface="+mn-lt"/>
          <a:ea typeface="+mn-ea"/>
          <a:cs typeface="+mn-cs"/>
        </a:defRPr>
      </a:lvl3pPr>
      <a:lvl4pPr marL="1813507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33165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84979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36794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88608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404230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9072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10886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627013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58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417" y="0"/>
            <a:ext cx="11335090" cy="7772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close up of a car&#10;&#10;Description automatically generated">
            <a:extLst>
              <a:ext uri="{FF2B5EF4-FFF2-40B4-BE49-F238E27FC236}">
                <a16:creationId xmlns:a16="http://schemas.microsoft.com/office/drawing/2014/main" id="{F4492164-D4F5-4E84-B855-D06AD1BEE6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"/>
          <a:stretch/>
        </p:blipFill>
        <p:spPr>
          <a:xfrm>
            <a:off x="20" y="1452"/>
            <a:ext cx="11337905" cy="777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776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417" y="0"/>
            <a:ext cx="11335090" cy="7772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9A4BCB-6E5A-4A9D-8B75-18D6EAC7C4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"/>
          <a:stretch/>
        </p:blipFill>
        <p:spPr>
          <a:xfrm>
            <a:off x="20" y="1452"/>
            <a:ext cx="11337905" cy="777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2026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417" y="0"/>
            <a:ext cx="11335090" cy="7772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248A973-7A0A-4F06-95D2-7AA9180F90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"/>
          <a:stretch/>
        </p:blipFill>
        <p:spPr>
          <a:xfrm>
            <a:off x="20" y="1452"/>
            <a:ext cx="11337905" cy="777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1810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417" y="0"/>
            <a:ext cx="11335090" cy="7772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23C69C-2A0E-4923-A6D0-39E7C45F50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2"/>
          <a:stretch/>
        </p:blipFill>
        <p:spPr>
          <a:xfrm>
            <a:off x="20" y="1452"/>
            <a:ext cx="11337905" cy="777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130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D31BD69-0E3A-4A94-96E8-13E8A55B82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438"/>
            <a:ext cx="11337925" cy="772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8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417" y="0"/>
            <a:ext cx="11335090" cy="7772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73950A9-D40F-459B-A542-1684DC1270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"/>
          <a:stretch/>
        </p:blipFill>
        <p:spPr>
          <a:xfrm>
            <a:off x="20" y="1452"/>
            <a:ext cx="11337905" cy="777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33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417" y="0"/>
            <a:ext cx="11335090" cy="7772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B9F5BD-C7EA-4B5F-AC56-825CA5F226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"/>
          <a:stretch/>
        </p:blipFill>
        <p:spPr>
          <a:xfrm>
            <a:off x="20" y="1452"/>
            <a:ext cx="11337905" cy="777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333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337925" cy="777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49805" y="-287492"/>
            <a:ext cx="1699607" cy="1560586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29179" y="478432"/>
            <a:ext cx="600159" cy="73141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339915" y="742492"/>
            <a:ext cx="639313" cy="77913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701190" y="0"/>
            <a:ext cx="2636735" cy="1678281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17584" y="6930901"/>
            <a:ext cx="1389819" cy="841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094863-507C-4444-9403-B8662DCD7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74" y="453507"/>
            <a:ext cx="10020975" cy="6789211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71398" y="7313562"/>
            <a:ext cx="757817" cy="458838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2854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417" y="0"/>
            <a:ext cx="11335090" cy="7772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device&#10;&#10;Description automatically generated">
            <a:extLst>
              <a:ext uri="{FF2B5EF4-FFF2-40B4-BE49-F238E27FC236}">
                <a16:creationId xmlns:a16="http://schemas.microsoft.com/office/drawing/2014/main" id="{02697782-7474-4EFD-98D0-892A088971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2"/>
          <a:stretch/>
        </p:blipFill>
        <p:spPr>
          <a:xfrm>
            <a:off x="20" y="1452"/>
            <a:ext cx="11337905" cy="777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201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Jeimmy Ayala</dc:creator>
  <cp:lastModifiedBy>Jeimmy Ayala</cp:lastModifiedBy>
  <cp:revision>1</cp:revision>
  <dcterms:created xsi:type="dcterms:W3CDTF">2020-08-17T19:20:36Z</dcterms:created>
  <dcterms:modified xsi:type="dcterms:W3CDTF">2020-08-17T19:20:48Z</dcterms:modified>
</cp:coreProperties>
</file>

<file path=docProps/thumbnail.jpeg>
</file>